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66" r:id="rId6"/>
    <p:sldId id="265" r:id="rId7"/>
    <p:sldId id="270" r:id="rId8"/>
    <p:sldId id="261" r:id="rId9"/>
    <p:sldId id="272" r:id="rId10"/>
    <p:sldId id="267" r:id="rId11"/>
    <p:sldId id="268" r:id="rId12"/>
    <p:sldId id="273" r:id="rId13"/>
    <p:sldId id="269" r:id="rId14"/>
    <p:sldId id="262" r:id="rId15"/>
    <p:sldId id="263" r:id="rId16"/>
    <p:sldId id="27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79" autoAdjust="0"/>
  </p:normalViewPr>
  <p:slideViewPr>
    <p:cSldViewPr snapToGrid="0">
      <p:cViewPr varScale="1">
        <p:scale>
          <a:sx n="114" d="100"/>
          <a:sy n="114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DD7A8-3698-4CD1-ADA9-A9D13C198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373F22D-DC63-4859-9887-84C152179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87EB96-1ADB-4110-A067-99FF73A2F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EFDAEE-6A2C-4DD0-BE85-76995C11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B59390-836A-4F90-A1CD-5838439E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71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FB07E-C383-468D-835D-836835242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654D408-A5D9-40E4-8BE2-1F173BB2D7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15C057-708E-4E1D-A518-2B097E1C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9AE4EA-871C-491D-BA1E-BC61CB644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49584-7C2C-4CE4-9249-D79058F1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22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553FF4-2EF6-4DE2-8F38-2241F0910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E6B109-07F2-4821-8C75-50C4A2A0A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476B0-9908-47CA-AC7E-FD06A8553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DC48AD-FCCD-45FB-A538-89B4FB14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379981-E9F1-4098-87A9-0C06E839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4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E8BBA-5F06-41DA-A46D-55F0B6904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C4BA36-ABC4-439F-A6D2-263FD24E0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C353D7-C196-41AB-8113-1803F1EC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BD2FF-9E74-4C59-992C-25F256B92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8F74C6-0530-4531-8ADC-1864B1111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66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B1195-6486-4F78-AF3B-BDF779A2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BFB706-6D17-43C9-8D73-85E4612E3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6CBB8D-BBBC-4208-8CB2-1B23F7A3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ED4AE4-6A13-4BA5-84B8-0E5B4BCC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3EBB0-7251-4CAA-8A17-EE2E5BA3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4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486C6-DC60-48C6-B6F4-48BF42AE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8E78D3-A8BE-4849-9178-A0E2AACEE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7A75C55-DC24-409D-A7EA-89F7EBE64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4801DB-6CD6-4CDA-8CAC-73311A960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EC73BA-7E19-404C-A35A-8D5D0D60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97B0E1-C3DD-4077-9C28-09F0F1D3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95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9DD7C-9B72-4315-83BF-90F8A04C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C727EE-2DF0-4FEE-BE45-42DD0E648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2DD37C-DB73-4F7D-9CBD-62631E965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7E0E6A-5699-4D01-A5A6-F2A5DACFF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076837-3C74-453F-90D8-C79E35D53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C6749B0-E5C4-4F42-906F-2EB42428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9FBBC1-94E8-410B-A78E-55BC89AB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D8F790A-9FDF-4B9E-9B28-80C9F05C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833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E2642-F5C6-488C-A964-17FBF223A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8FD89D0-179F-47EF-BF65-DE2B0DAA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E96197-D532-4A67-AF7F-E0C8571E3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C42E50-901E-4CB6-A3AB-0E7BE695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40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F1AB931-1C94-4121-9A20-C4821589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18E5DCA-F6BD-4724-9BDB-06C7622B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12B66B-D5D8-4B47-A625-B7BC5E72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6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C27DDD-19FA-4A01-8EAC-295706997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917D3-B1CE-41AA-92F6-999556D25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89AB6AF-425C-4F63-82EF-B21046B2D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2A16B1-E269-4979-8EC7-A06F2097D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B6FEF7-27E6-46E5-A72D-58B1B776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09F645-9882-4359-AEB3-4D7C7E8B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458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FB56D-FDF0-41BC-9928-231345D5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C72C24-8DCC-4B01-873B-5E5CDB3B9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C26EA4-8DD9-40F5-9269-9ADA20706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FF06B8-50BD-41C5-81A2-EF743668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C5A669-F92D-4FF4-87A9-F741BBB27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5B5ABF-AD62-458A-97B4-E69F5A17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19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90D7A5-CED6-44A9-ACB0-E1A8E3DFA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5FD3B-B2B8-4EDE-8647-5131A9483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47207A-B917-461E-A9BE-61F705E9EB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803C9-FA2C-4D67-9712-7379989E068A}" type="datetimeFigureOut">
              <a:rPr lang="zh-CN" altLang="en-US" smtClean="0"/>
              <a:t>2021/3/7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2477D4-2684-459D-8477-B1C4FB4D0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985A7B-2E7A-4BA4-B551-A26C433CB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EDFF4-CF76-4C2C-A85E-4BD65E3C13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74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86668A-0DCD-4AE3-9A1B-2C8C73985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53733"/>
            <a:ext cx="9144000" cy="1156230"/>
          </a:xfrm>
        </p:spPr>
        <p:txBody>
          <a:bodyPr/>
          <a:lstStyle/>
          <a:p>
            <a:r>
              <a:rPr lang="zh-CN" altLang="en-US" dirty="0"/>
              <a:t>实验进展</a:t>
            </a:r>
          </a:p>
        </p:txBody>
      </p:sp>
    </p:spTree>
    <p:extLst>
      <p:ext uri="{BB962C8B-B14F-4D97-AF65-F5344CB8AC3E}">
        <p14:creationId xmlns:p14="http://schemas.microsoft.com/office/powerpoint/2010/main" val="219192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6F637A-936F-47C7-B7F8-69EA0503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457" y="471879"/>
            <a:ext cx="5573086" cy="4179815"/>
          </a:xfrm>
          <a:prstGeom prst="rect">
            <a:avLst/>
          </a:prstGeom>
        </p:spPr>
      </p:pic>
      <p:sp>
        <p:nvSpPr>
          <p:cNvPr id="3" name="文本框 17">
            <a:extLst>
              <a:ext uri="{FF2B5EF4-FFF2-40B4-BE49-F238E27FC236}">
                <a16:creationId xmlns:a16="http://schemas.microsoft.com/office/drawing/2014/main" id="{EA3E74E5-EDBE-473B-943E-2F50E4D713DB}"/>
              </a:ext>
            </a:extLst>
          </p:cNvPr>
          <p:cNvSpPr txBox="1"/>
          <p:nvPr/>
        </p:nvSpPr>
        <p:spPr>
          <a:xfrm>
            <a:off x="4867246" y="5152749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V_highpower</a:t>
            </a:r>
            <a:r>
              <a:rPr lang="en-US" altLang="zh-CN" dirty="0"/>
              <a:t> = 15V; 30V</a:t>
            </a:r>
          </a:p>
          <a:p>
            <a:r>
              <a:rPr lang="en-US" altLang="zh-CN" dirty="0" err="1"/>
              <a:t>f_signal</a:t>
            </a:r>
            <a:r>
              <a:rPr lang="en-US" altLang="zh-CN" dirty="0"/>
              <a:t> = 600KHz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833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140FC9-9E0D-4DE6-BA08-F1C07D2C0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24" t="15535" r="21734" b="21468"/>
          <a:stretch/>
        </p:blipFill>
        <p:spPr>
          <a:xfrm>
            <a:off x="134222" y="92280"/>
            <a:ext cx="5754849" cy="43203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779A2B-6412-4CF8-A80E-97283733E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2" t="23608" r="32799" b="27707"/>
          <a:stretch/>
        </p:blipFill>
        <p:spPr>
          <a:xfrm>
            <a:off x="6302931" y="92280"/>
            <a:ext cx="5698925" cy="43203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D1E7F6-0EAC-48CF-A3CA-5DEFBD826DC4}"/>
              </a:ext>
            </a:extLst>
          </p:cNvPr>
          <p:cNvSpPr txBox="1"/>
          <p:nvPr/>
        </p:nvSpPr>
        <p:spPr>
          <a:xfrm>
            <a:off x="2258736" y="5352068"/>
            <a:ext cx="97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Sensor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39D6C5-6F8D-4046-A57B-8E6EDE2FFAAF}"/>
              </a:ext>
            </a:extLst>
          </p:cNvPr>
          <p:cNvSpPr txBox="1"/>
          <p:nvPr/>
        </p:nvSpPr>
        <p:spPr>
          <a:xfrm>
            <a:off x="8722802" y="5352069"/>
            <a:ext cx="1210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半桥输出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CFEE84-A837-4CBA-AB46-B9AA21D189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4" t="15932" r="16758" b="17523"/>
          <a:stretch/>
        </p:blipFill>
        <p:spPr>
          <a:xfrm>
            <a:off x="3930240" y="3227124"/>
            <a:ext cx="3917659" cy="3001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3E61931-273B-47A3-B34D-219D194F4D42}"/>
              </a:ext>
            </a:extLst>
          </p:cNvPr>
          <p:cNvSpPr txBox="1"/>
          <p:nvPr/>
        </p:nvSpPr>
        <p:spPr>
          <a:xfrm>
            <a:off x="5398490" y="6228824"/>
            <a:ext cx="1210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低边门级驱动信号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9E581EC-F897-43B1-BD82-8AF03FD1E99B}"/>
              </a:ext>
            </a:extLst>
          </p:cNvPr>
          <p:cNvSpPr txBox="1"/>
          <p:nvPr/>
        </p:nvSpPr>
        <p:spPr>
          <a:xfrm>
            <a:off x="322278" y="4766719"/>
            <a:ext cx="97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15V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801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C770EFC-698B-444C-AD3D-6E74970570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19204" r="14832" b="17921"/>
          <a:stretch/>
        </p:blipFill>
        <p:spPr>
          <a:xfrm>
            <a:off x="204133" y="213919"/>
            <a:ext cx="5687736" cy="43119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FD4122-2308-4B9A-B496-4E7A870F30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3" t="13945" r="18226" b="21713"/>
          <a:stretch/>
        </p:blipFill>
        <p:spPr>
          <a:xfrm>
            <a:off x="6061046" y="213918"/>
            <a:ext cx="5697335" cy="43119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AAAE3C-E68B-444D-A10E-A6DF9F954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4" t="26055" r="19602" b="19388"/>
          <a:stretch/>
        </p:blipFill>
        <p:spPr>
          <a:xfrm>
            <a:off x="3217178" y="3116509"/>
            <a:ext cx="5167618" cy="37414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E89218E-FCEF-4B64-8EF4-8DCC96B8A986}"/>
              </a:ext>
            </a:extLst>
          </p:cNvPr>
          <p:cNvSpPr txBox="1"/>
          <p:nvPr/>
        </p:nvSpPr>
        <p:spPr>
          <a:xfrm>
            <a:off x="322278" y="4766719"/>
            <a:ext cx="971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30V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19C2BFD-D929-4DE7-9361-8E70E939D5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" b="8624"/>
          <a:stretch/>
        </p:blipFill>
        <p:spPr>
          <a:xfrm>
            <a:off x="9188553" y="4760830"/>
            <a:ext cx="2569828" cy="188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8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892739-940E-4F2E-A424-1A4CC0572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0" t="15903" r="9511" b="21468"/>
          <a:stretch/>
        </p:blipFill>
        <p:spPr>
          <a:xfrm>
            <a:off x="209723" y="400574"/>
            <a:ext cx="5578679" cy="42951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AB361B-08EB-4F14-BEB1-8DDB6388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0574"/>
            <a:ext cx="5726885" cy="42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41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箭头: 右 26">
            <a:extLst>
              <a:ext uri="{FF2B5EF4-FFF2-40B4-BE49-F238E27FC236}">
                <a16:creationId xmlns:a16="http://schemas.microsoft.com/office/drawing/2014/main" id="{08626488-82E4-4FE9-9803-9AAE26DB62B2}"/>
              </a:ext>
            </a:extLst>
          </p:cNvPr>
          <p:cNvSpPr/>
          <p:nvPr/>
        </p:nvSpPr>
        <p:spPr>
          <a:xfrm>
            <a:off x="1675998" y="1685783"/>
            <a:ext cx="484922" cy="227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C35E063E-B785-44A0-8EAB-44B8FD175332}"/>
              </a:ext>
            </a:extLst>
          </p:cNvPr>
          <p:cNvSpPr/>
          <p:nvPr/>
        </p:nvSpPr>
        <p:spPr>
          <a:xfrm>
            <a:off x="3827168" y="1704439"/>
            <a:ext cx="418424" cy="22590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BF914572-0865-4C2B-A89D-874770400CA9}"/>
              </a:ext>
            </a:extLst>
          </p:cNvPr>
          <p:cNvSpPr/>
          <p:nvPr/>
        </p:nvSpPr>
        <p:spPr>
          <a:xfrm>
            <a:off x="6654001" y="1704439"/>
            <a:ext cx="504023" cy="28671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1CE257D-65F7-4E50-BFFC-6CD56093B294}"/>
              </a:ext>
            </a:extLst>
          </p:cNvPr>
          <p:cNvGrpSpPr/>
          <p:nvPr/>
        </p:nvGrpSpPr>
        <p:grpSpPr>
          <a:xfrm>
            <a:off x="50718" y="1373743"/>
            <a:ext cx="1583267" cy="846667"/>
            <a:chOff x="721788" y="1359014"/>
            <a:chExt cx="1583267" cy="84666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3E11DAF-7497-4638-BD94-A027B95DB8C2}"/>
                </a:ext>
              </a:extLst>
            </p:cNvPr>
            <p:cNvSpPr/>
            <p:nvPr/>
          </p:nvSpPr>
          <p:spPr>
            <a:xfrm>
              <a:off x="721788" y="1359014"/>
              <a:ext cx="1583267" cy="8466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FDE5C88-86C7-457D-97FF-F3F4987E5225}"/>
                </a:ext>
              </a:extLst>
            </p:cNvPr>
            <p:cNvSpPr txBox="1"/>
            <p:nvPr/>
          </p:nvSpPr>
          <p:spPr>
            <a:xfrm>
              <a:off x="1050543" y="1617995"/>
              <a:ext cx="925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控制器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BB517B4-8D9E-4117-97ED-50F73A017FAC}"/>
                </a:ext>
              </a:extLst>
            </p:cNvPr>
            <p:cNvSpPr/>
            <p:nvPr/>
          </p:nvSpPr>
          <p:spPr>
            <a:xfrm>
              <a:off x="1980973" y="1892013"/>
              <a:ext cx="240044" cy="2400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BC15970-10F9-45E4-AE47-B1AF3E45872B}"/>
              </a:ext>
            </a:extLst>
          </p:cNvPr>
          <p:cNvGrpSpPr/>
          <p:nvPr/>
        </p:nvGrpSpPr>
        <p:grpSpPr>
          <a:xfrm>
            <a:off x="2215966" y="1382305"/>
            <a:ext cx="1583267" cy="846667"/>
            <a:chOff x="3409939" y="1355842"/>
            <a:chExt cx="1583267" cy="84666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FD44410-0F43-4F57-B259-6890E898A671}"/>
                </a:ext>
              </a:extLst>
            </p:cNvPr>
            <p:cNvSpPr/>
            <p:nvPr/>
          </p:nvSpPr>
          <p:spPr>
            <a:xfrm>
              <a:off x="3409939" y="1355842"/>
              <a:ext cx="1583267" cy="8466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6DE01A73-5FCA-448B-BBFB-C9291E9A14B6}"/>
                </a:ext>
              </a:extLst>
            </p:cNvPr>
            <p:cNvSpPr txBox="1"/>
            <p:nvPr/>
          </p:nvSpPr>
          <p:spPr>
            <a:xfrm>
              <a:off x="3546413" y="1436156"/>
              <a:ext cx="13885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驱动隔离</a:t>
              </a:r>
              <a:r>
                <a:rPr lang="en-US" altLang="zh-CN" dirty="0"/>
                <a:t>ADUM3223</a:t>
              </a:r>
              <a:endParaRPr lang="zh-CN" altLang="en-US" dirty="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1F76173F-40F7-4E45-AC19-5ACABA9A0055}"/>
                </a:ext>
              </a:extLst>
            </p:cNvPr>
            <p:cNvSpPr/>
            <p:nvPr/>
          </p:nvSpPr>
          <p:spPr>
            <a:xfrm>
              <a:off x="4669329" y="1900505"/>
              <a:ext cx="240044" cy="2400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4E0B1DE-21AC-4697-99AE-69B3C48C5805}"/>
              </a:ext>
            </a:extLst>
          </p:cNvPr>
          <p:cNvGrpSpPr/>
          <p:nvPr/>
        </p:nvGrpSpPr>
        <p:grpSpPr>
          <a:xfrm>
            <a:off x="7185375" y="1382305"/>
            <a:ext cx="1860032" cy="846667"/>
            <a:chOff x="6029293" y="1355842"/>
            <a:chExt cx="1860032" cy="84666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76ED8B6-1E37-4E14-9FA4-5F883EB9D85C}"/>
                </a:ext>
              </a:extLst>
            </p:cNvPr>
            <p:cNvSpPr/>
            <p:nvPr/>
          </p:nvSpPr>
          <p:spPr>
            <a:xfrm>
              <a:off x="6029293" y="1355842"/>
              <a:ext cx="1860032" cy="8466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010A556-0F72-4B9F-8811-85583C8299C9}"/>
                </a:ext>
              </a:extLst>
            </p:cNvPr>
            <p:cNvSpPr txBox="1"/>
            <p:nvPr/>
          </p:nvSpPr>
          <p:spPr>
            <a:xfrm>
              <a:off x="6161676" y="1594510"/>
              <a:ext cx="1583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半桥拓扑结构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A952C30F-4658-432B-B897-05E081EFE6A3}"/>
                </a:ext>
              </a:extLst>
            </p:cNvPr>
            <p:cNvSpPr/>
            <p:nvPr/>
          </p:nvSpPr>
          <p:spPr>
            <a:xfrm>
              <a:off x="7545031" y="1892013"/>
              <a:ext cx="240044" cy="2400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椭圆 41">
            <a:extLst>
              <a:ext uri="{FF2B5EF4-FFF2-40B4-BE49-F238E27FC236}">
                <a16:creationId xmlns:a16="http://schemas.microsoft.com/office/drawing/2014/main" id="{BFFC5AC6-F74C-444B-A731-B9C14A063167}"/>
              </a:ext>
            </a:extLst>
          </p:cNvPr>
          <p:cNvSpPr/>
          <p:nvPr/>
        </p:nvSpPr>
        <p:spPr>
          <a:xfrm>
            <a:off x="11846366" y="676528"/>
            <a:ext cx="240044" cy="2400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6FB91A0-BFB2-4CD9-A73C-0B2520E7EB66}"/>
              </a:ext>
            </a:extLst>
          </p:cNvPr>
          <p:cNvSpPr/>
          <p:nvPr/>
        </p:nvSpPr>
        <p:spPr>
          <a:xfrm>
            <a:off x="11840773" y="1892013"/>
            <a:ext cx="240044" cy="2400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86BE99A-663A-4AE4-9768-B3EC93BADC40}"/>
              </a:ext>
            </a:extLst>
          </p:cNvPr>
          <p:cNvGrpSpPr/>
          <p:nvPr/>
        </p:nvGrpSpPr>
        <p:grpSpPr>
          <a:xfrm>
            <a:off x="4282962" y="1247832"/>
            <a:ext cx="2567097" cy="1195214"/>
            <a:chOff x="3847452" y="2535491"/>
            <a:chExt cx="2567097" cy="119521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776F318-C5C3-4623-B40F-952DAD5795D3}"/>
                </a:ext>
              </a:extLst>
            </p:cNvPr>
            <p:cNvSpPr txBox="1"/>
            <p:nvPr/>
          </p:nvSpPr>
          <p:spPr>
            <a:xfrm>
              <a:off x="3898053" y="2535491"/>
              <a:ext cx="2516496" cy="119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驱动电路设计</a:t>
              </a:r>
              <a:endParaRPr lang="en-US" altLang="zh-CN" dirty="0"/>
            </a:p>
            <a:p>
              <a:pPr marL="342900" indent="-342900">
                <a:buFontTx/>
                <a:buAutoNum type="arabicPeriod"/>
              </a:pPr>
              <a:r>
                <a:rPr lang="zh-CN" altLang="en-US" dirty="0">
                  <a:solidFill>
                    <a:srgbClr val="FF0000"/>
                  </a:solidFill>
                </a:rPr>
                <a:t>驱动信号的完整性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pPr marL="342900" indent="-342900">
                <a:buAutoNum type="arabicPeriod"/>
              </a:pPr>
              <a:r>
                <a:rPr lang="zh-CN" altLang="en-US" dirty="0">
                  <a:solidFill>
                    <a:srgbClr val="FF0000"/>
                  </a:solidFill>
                </a:rPr>
                <a:t>驱动速度</a:t>
              </a:r>
              <a:endParaRPr lang="en-US" altLang="zh-CN" dirty="0">
                <a:solidFill>
                  <a:srgbClr val="FF0000"/>
                </a:solidFill>
              </a:endParaRPr>
            </a:p>
            <a:p>
              <a:pPr marL="342900" indent="-342900">
                <a:buAutoNum type="arabicPeriod"/>
              </a:pPr>
              <a:r>
                <a:rPr lang="zh-CN" altLang="en-US" dirty="0"/>
                <a:t>驱动损耗</a:t>
              </a:r>
              <a:endParaRPr lang="en-US" altLang="zh-CN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BD4D14A-1B9E-45D6-8781-2B01A2038083}"/>
                </a:ext>
              </a:extLst>
            </p:cNvPr>
            <p:cNvSpPr/>
            <p:nvPr/>
          </p:nvSpPr>
          <p:spPr>
            <a:xfrm>
              <a:off x="3847452" y="2535491"/>
              <a:ext cx="2338355" cy="119521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椭圆 51">
            <a:extLst>
              <a:ext uri="{FF2B5EF4-FFF2-40B4-BE49-F238E27FC236}">
                <a16:creationId xmlns:a16="http://schemas.microsoft.com/office/drawing/2014/main" id="{BAC4AB2A-8DAF-4A51-B64C-3CA68C468768}"/>
              </a:ext>
            </a:extLst>
          </p:cNvPr>
          <p:cNvSpPr/>
          <p:nvPr/>
        </p:nvSpPr>
        <p:spPr>
          <a:xfrm>
            <a:off x="6312654" y="2108950"/>
            <a:ext cx="240044" cy="2400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C4F966B1-2D20-4863-B162-F308CEF7EB31}"/>
              </a:ext>
            </a:extLst>
          </p:cNvPr>
          <p:cNvSpPr/>
          <p:nvPr/>
        </p:nvSpPr>
        <p:spPr>
          <a:xfrm>
            <a:off x="9045407" y="1685783"/>
            <a:ext cx="588322" cy="27728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FB61F940-198A-4940-928C-E34BD47CCD88}"/>
              </a:ext>
            </a:extLst>
          </p:cNvPr>
          <p:cNvGrpSpPr/>
          <p:nvPr/>
        </p:nvGrpSpPr>
        <p:grpSpPr>
          <a:xfrm>
            <a:off x="9676823" y="4458573"/>
            <a:ext cx="2755661" cy="2073536"/>
            <a:chOff x="594111" y="3370543"/>
            <a:chExt cx="3169968" cy="3041806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4CD9FD9-6A9E-4F97-93D1-A2B4004DDED4}"/>
                </a:ext>
              </a:extLst>
            </p:cNvPr>
            <p:cNvSpPr/>
            <p:nvPr/>
          </p:nvSpPr>
          <p:spPr>
            <a:xfrm>
              <a:off x="594111" y="3370543"/>
              <a:ext cx="2746505" cy="30418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F0D01D7-260F-4EC8-B54F-5325700187BB}"/>
                </a:ext>
              </a:extLst>
            </p:cNvPr>
            <p:cNvSpPr txBox="1"/>
            <p:nvPr/>
          </p:nvSpPr>
          <p:spPr>
            <a:xfrm>
              <a:off x="637122" y="3514723"/>
              <a:ext cx="2064043" cy="5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保护电路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3897EAF-F1C7-4B0F-A5B8-C75326C5894D}"/>
                </a:ext>
              </a:extLst>
            </p:cNvPr>
            <p:cNvSpPr/>
            <p:nvPr/>
          </p:nvSpPr>
          <p:spPr>
            <a:xfrm>
              <a:off x="2918038" y="4617781"/>
              <a:ext cx="240044" cy="2400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F796FA7-537C-49E6-BA00-DCF50D70C85D}"/>
                </a:ext>
              </a:extLst>
            </p:cNvPr>
            <p:cNvSpPr/>
            <p:nvPr/>
          </p:nvSpPr>
          <p:spPr>
            <a:xfrm>
              <a:off x="732708" y="4091103"/>
              <a:ext cx="2538998" cy="8291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B30927E-4379-413B-B334-E2B35F5D4D4D}"/>
                </a:ext>
              </a:extLst>
            </p:cNvPr>
            <p:cNvSpPr txBox="1"/>
            <p:nvPr/>
          </p:nvSpPr>
          <p:spPr>
            <a:xfrm>
              <a:off x="879268" y="4300487"/>
              <a:ext cx="2884811" cy="5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MOSFET</a:t>
              </a:r>
              <a:r>
                <a:rPr lang="zh-CN" altLang="en-US" dirty="0"/>
                <a:t>过压保护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0A18864-0EB3-4C6E-BFDE-0119F150EB68}"/>
                </a:ext>
              </a:extLst>
            </p:cNvPr>
            <p:cNvSpPr/>
            <p:nvPr/>
          </p:nvSpPr>
          <p:spPr>
            <a:xfrm>
              <a:off x="732708" y="5296285"/>
              <a:ext cx="2538998" cy="8291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C1A97FD-EF21-4189-9363-791894096411}"/>
                </a:ext>
              </a:extLst>
            </p:cNvPr>
            <p:cNvSpPr txBox="1"/>
            <p:nvPr/>
          </p:nvSpPr>
          <p:spPr>
            <a:xfrm>
              <a:off x="909122" y="5512255"/>
              <a:ext cx="2248962" cy="547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过流保护</a:t>
              </a:r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2A171B4E-F4E5-4269-A97F-C6EDB128D287}"/>
                </a:ext>
              </a:extLst>
            </p:cNvPr>
            <p:cNvSpPr/>
            <p:nvPr/>
          </p:nvSpPr>
          <p:spPr>
            <a:xfrm>
              <a:off x="2923184" y="5795949"/>
              <a:ext cx="240044" cy="2400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DB6904A-4B8C-47CF-A7E8-4D221680B09E}"/>
              </a:ext>
            </a:extLst>
          </p:cNvPr>
          <p:cNvGrpSpPr/>
          <p:nvPr/>
        </p:nvGrpSpPr>
        <p:grpSpPr>
          <a:xfrm>
            <a:off x="1459734" y="3536632"/>
            <a:ext cx="6761343" cy="2073536"/>
            <a:chOff x="3530187" y="4143434"/>
            <a:chExt cx="6761343" cy="2073536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DAF90A40-E654-4B1B-BD60-AB1F3500244C}"/>
                </a:ext>
              </a:extLst>
            </p:cNvPr>
            <p:cNvGrpSpPr/>
            <p:nvPr/>
          </p:nvGrpSpPr>
          <p:grpSpPr>
            <a:xfrm>
              <a:off x="3530187" y="4143434"/>
              <a:ext cx="6761343" cy="2073536"/>
              <a:chOff x="3641157" y="2938572"/>
              <a:chExt cx="6660524" cy="2052878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9AF85B1-D270-47C5-9BC6-41AD94694983}"/>
                  </a:ext>
                </a:extLst>
              </p:cNvPr>
              <p:cNvSpPr/>
              <p:nvPr/>
            </p:nvSpPr>
            <p:spPr>
              <a:xfrm>
                <a:off x="3641157" y="2938572"/>
                <a:ext cx="6660524" cy="205287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97F36E5-02EA-43CC-B5D6-F28BD5B62991}"/>
                  </a:ext>
                </a:extLst>
              </p:cNvPr>
              <p:cNvSpPr txBox="1"/>
              <p:nvPr/>
            </p:nvSpPr>
            <p:spPr>
              <a:xfrm>
                <a:off x="3641157" y="3040123"/>
                <a:ext cx="1155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电源管理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FBA98EF-2960-44E0-91C1-8E2A2C5A2886}"/>
                  </a:ext>
                </a:extLst>
              </p:cNvPr>
              <p:cNvSpPr/>
              <p:nvPr/>
            </p:nvSpPr>
            <p:spPr>
              <a:xfrm>
                <a:off x="8220880" y="3578230"/>
                <a:ext cx="1752600" cy="8466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C22A1B8-A07A-4892-97D0-A4EE90D9A4E5}"/>
                  </a:ext>
                </a:extLst>
              </p:cNvPr>
              <p:cNvSpPr txBox="1"/>
              <p:nvPr/>
            </p:nvSpPr>
            <p:spPr>
              <a:xfrm>
                <a:off x="8519327" y="3816897"/>
                <a:ext cx="1155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高压电源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8BF9875-5564-40C5-A6B1-6A61BE7E1E53}"/>
                  </a:ext>
                </a:extLst>
              </p:cNvPr>
              <p:cNvSpPr/>
              <p:nvPr/>
            </p:nvSpPr>
            <p:spPr>
              <a:xfrm>
                <a:off x="6165335" y="3578230"/>
                <a:ext cx="1752600" cy="8466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98D4393-D8EE-4E7C-AE84-1F3B7B2262D4}"/>
                  </a:ext>
                </a:extLst>
              </p:cNvPr>
              <p:cNvSpPr txBox="1"/>
              <p:nvPr/>
            </p:nvSpPr>
            <p:spPr>
              <a:xfrm>
                <a:off x="6463782" y="3816897"/>
                <a:ext cx="1155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驱动电源</a:t>
                </a: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BA06BD3-F7F5-4EEE-BB40-AA6AD6F7297F}"/>
                  </a:ext>
                </a:extLst>
              </p:cNvPr>
              <p:cNvSpPr/>
              <p:nvPr/>
            </p:nvSpPr>
            <p:spPr>
              <a:xfrm>
                <a:off x="4109790" y="3578230"/>
                <a:ext cx="1752600" cy="84666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19036AC1-40F6-4F6A-8E87-7CE80AC6CA00}"/>
                  </a:ext>
                </a:extLst>
              </p:cNvPr>
              <p:cNvSpPr txBox="1"/>
              <p:nvPr/>
            </p:nvSpPr>
            <p:spPr>
              <a:xfrm>
                <a:off x="4408237" y="3816897"/>
                <a:ext cx="1155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低压电源</a:t>
                </a:r>
              </a:p>
            </p:txBody>
          </p:sp>
        </p:grp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0DE0EAE-7378-4444-B6AD-160DCE980D03}"/>
                </a:ext>
              </a:extLst>
            </p:cNvPr>
            <p:cNvSpPr/>
            <p:nvPr/>
          </p:nvSpPr>
          <p:spPr>
            <a:xfrm>
              <a:off x="7606019" y="5321197"/>
              <a:ext cx="240044" cy="2400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24E8999-1877-4032-931E-3972E8054FE4}"/>
                </a:ext>
              </a:extLst>
            </p:cNvPr>
            <p:cNvSpPr/>
            <p:nvPr/>
          </p:nvSpPr>
          <p:spPr>
            <a:xfrm>
              <a:off x="9689582" y="5321197"/>
              <a:ext cx="240044" cy="2400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464EFA35-01EE-4055-93B0-6CB3BAF63420}"/>
                </a:ext>
              </a:extLst>
            </p:cNvPr>
            <p:cNvSpPr/>
            <p:nvPr/>
          </p:nvSpPr>
          <p:spPr>
            <a:xfrm>
              <a:off x="5491149" y="5321197"/>
              <a:ext cx="240044" cy="24004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椭圆 60">
            <a:extLst>
              <a:ext uri="{FF2B5EF4-FFF2-40B4-BE49-F238E27FC236}">
                <a16:creationId xmlns:a16="http://schemas.microsoft.com/office/drawing/2014/main" id="{DB548BED-AC2C-4EBC-9593-6AC45D737D60}"/>
              </a:ext>
            </a:extLst>
          </p:cNvPr>
          <p:cNvSpPr/>
          <p:nvPr/>
        </p:nvSpPr>
        <p:spPr>
          <a:xfrm>
            <a:off x="11840773" y="3125537"/>
            <a:ext cx="240044" cy="2400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F488865-9EDE-4729-923A-F0FC2096F568}"/>
              </a:ext>
            </a:extLst>
          </p:cNvPr>
          <p:cNvGrpSpPr/>
          <p:nvPr/>
        </p:nvGrpSpPr>
        <p:grpSpPr>
          <a:xfrm>
            <a:off x="9644676" y="1"/>
            <a:ext cx="2547322" cy="4232075"/>
            <a:chOff x="9644676" y="1"/>
            <a:chExt cx="2547322" cy="4232075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59A27B6-381E-43E8-8D63-EABF48BBD8CD}"/>
                </a:ext>
              </a:extLst>
            </p:cNvPr>
            <p:cNvGrpSpPr/>
            <p:nvPr/>
          </p:nvGrpSpPr>
          <p:grpSpPr>
            <a:xfrm>
              <a:off x="9644676" y="1"/>
              <a:ext cx="2547322" cy="4232075"/>
              <a:chOff x="9703640" y="0"/>
              <a:chExt cx="2488360" cy="4247200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88E5DDB-5F4E-4214-9426-558997E106A5}"/>
                  </a:ext>
                </a:extLst>
              </p:cNvPr>
              <p:cNvSpPr/>
              <p:nvPr/>
            </p:nvSpPr>
            <p:spPr>
              <a:xfrm>
                <a:off x="9733753" y="0"/>
                <a:ext cx="2458247" cy="4247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73825D8-A791-4A4E-83D5-48C06C83F4EA}"/>
                  </a:ext>
                </a:extLst>
              </p:cNvPr>
              <p:cNvSpPr txBox="1"/>
              <p:nvPr/>
            </p:nvSpPr>
            <p:spPr>
              <a:xfrm>
                <a:off x="9703640" y="58478"/>
                <a:ext cx="829402" cy="373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负载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FE70F22-8EF4-488C-9210-35F81D553828}"/>
                  </a:ext>
                </a:extLst>
              </p:cNvPr>
              <p:cNvSpPr/>
              <p:nvPr/>
            </p:nvSpPr>
            <p:spPr>
              <a:xfrm>
                <a:off x="10372064" y="145854"/>
                <a:ext cx="1779129" cy="8551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F33B765-6E89-43F0-A12F-E599FC799CA1}"/>
                  </a:ext>
                </a:extLst>
              </p:cNvPr>
              <p:cNvSpPr txBox="1"/>
              <p:nvPr/>
            </p:nvSpPr>
            <p:spPr>
              <a:xfrm>
                <a:off x="10846926" y="247029"/>
                <a:ext cx="829402" cy="652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匹配电容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814331B-56D4-4045-832C-83F96D837D66}"/>
                  </a:ext>
                </a:extLst>
              </p:cNvPr>
              <p:cNvSpPr/>
              <p:nvPr/>
            </p:nvSpPr>
            <p:spPr>
              <a:xfrm>
                <a:off x="10372064" y="1378047"/>
                <a:ext cx="1779129" cy="8551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6A9B284-60D3-432E-AF99-5216088196D5}"/>
                  </a:ext>
                </a:extLst>
              </p:cNvPr>
              <p:cNvSpPr txBox="1"/>
              <p:nvPr/>
            </p:nvSpPr>
            <p:spPr>
              <a:xfrm>
                <a:off x="10896348" y="1479222"/>
                <a:ext cx="829402" cy="652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匹配电阻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FE54D3F-2656-4D9E-9CC1-803F1E69E3B0}"/>
                  </a:ext>
                </a:extLst>
              </p:cNvPr>
              <p:cNvSpPr/>
              <p:nvPr/>
            </p:nvSpPr>
            <p:spPr>
              <a:xfrm>
                <a:off x="10372064" y="2610241"/>
                <a:ext cx="1779129" cy="8551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FC33484A-A07D-4E95-B7D2-07A60521C17B}"/>
                  </a:ext>
                </a:extLst>
              </p:cNvPr>
              <p:cNvSpPr txBox="1"/>
              <p:nvPr/>
            </p:nvSpPr>
            <p:spPr>
              <a:xfrm>
                <a:off x="10896348" y="2711416"/>
                <a:ext cx="928238" cy="652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匹配变压器</a:t>
                </a:r>
              </a:p>
            </p:txBody>
          </p:sp>
        </p:grp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B835872-2548-42AA-AABE-E41041DF1BB6}"/>
                </a:ext>
              </a:extLst>
            </p:cNvPr>
            <p:cNvSpPr/>
            <p:nvPr/>
          </p:nvSpPr>
          <p:spPr>
            <a:xfrm>
              <a:off x="10313803" y="3663677"/>
              <a:ext cx="1821286" cy="4701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0DCC6D4-9D39-463B-8B1B-C417C96B8426}"/>
                </a:ext>
              </a:extLst>
            </p:cNvPr>
            <p:cNvSpPr txBox="1"/>
            <p:nvPr/>
          </p:nvSpPr>
          <p:spPr>
            <a:xfrm>
              <a:off x="10865644" y="3714084"/>
              <a:ext cx="950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sensor</a:t>
              </a:r>
              <a:endParaRPr lang="zh-CN" altLang="en-US" dirty="0"/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521A5667-0D01-4A3B-97E8-D7851C800F17}"/>
                </a:ext>
              </a:extLst>
            </p:cNvPr>
            <p:cNvSpPr/>
            <p:nvPr/>
          </p:nvSpPr>
          <p:spPr>
            <a:xfrm>
              <a:off x="11840773" y="3843372"/>
              <a:ext cx="240044" cy="24004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119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07BC9-917C-4E35-A888-F1EBA26C0A2A}"/>
              </a:ext>
            </a:extLst>
          </p:cNvPr>
          <p:cNvSpPr txBox="1">
            <a:spLocks/>
          </p:cNvSpPr>
          <p:nvPr/>
        </p:nvSpPr>
        <p:spPr>
          <a:xfrm>
            <a:off x="4311650" y="2850885"/>
            <a:ext cx="3568700" cy="1156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下周工作计划</a:t>
            </a:r>
          </a:p>
        </p:txBody>
      </p:sp>
    </p:spTree>
    <p:extLst>
      <p:ext uri="{BB962C8B-B14F-4D97-AF65-F5344CB8AC3E}">
        <p14:creationId xmlns:p14="http://schemas.microsoft.com/office/powerpoint/2010/main" val="2953533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671B2C-D5B1-491B-BE94-744CE4F2D1C3}"/>
              </a:ext>
            </a:extLst>
          </p:cNvPr>
          <p:cNvSpPr txBox="1"/>
          <p:nvPr/>
        </p:nvSpPr>
        <p:spPr>
          <a:xfrm>
            <a:off x="2692399" y="2967335"/>
            <a:ext cx="897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高速</a:t>
            </a:r>
            <a:r>
              <a:rPr lang="en-US" altLang="zh-CN" dirty="0" err="1"/>
              <a:t>mosfet</a:t>
            </a:r>
            <a:r>
              <a:rPr lang="zh-CN" altLang="en-US" dirty="0"/>
              <a:t>驱动设计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四层</a:t>
            </a:r>
            <a:r>
              <a:rPr lang="en-US" altLang="zh-CN" dirty="0"/>
              <a:t>PCB</a:t>
            </a:r>
            <a:r>
              <a:rPr lang="zh-CN" altLang="en-US" dirty="0"/>
              <a:t>（加入电源层、地层）加入电源管理部分电路</a:t>
            </a:r>
          </a:p>
        </p:txBody>
      </p:sp>
    </p:spTree>
    <p:extLst>
      <p:ext uri="{BB962C8B-B14F-4D97-AF65-F5344CB8AC3E}">
        <p14:creationId xmlns:p14="http://schemas.microsoft.com/office/powerpoint/2010/main" val="298979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3671B2C-D5B1-491B-BE94-744CE4F2D1C3}"/>
              </a:ext>
            </a:extLst>
          </p:cNvPr>
          <p:cNvSpPr txBox="1"/>
          <p:nvPr/>
        </p:nvSpPr>
        <p:spPr>
          <a:xfrm>
            <a:off x="2692400" y="2967335"/>
            <a:ext cx="7005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Sensor</a:t>
            </a:r>
            <a:r>
              <a:rPr lang="zh-CN" altLang="en-US" dirty="0"/>
              <a:t>电感、电压、电流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半桥方案测试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PCB</a:t>
            </a:r>
            <a:r>
              <a:rPr lang="zh-CN" altLang="en-US" dirty="0"/>
              <a:t>调试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电路设计问题分析（找到限制提高功率的问题点，与解决方案）</a:t>
            </a:r>
          </a:p>
        </p:txBody>
      </p:sp>
    </p:spTree>
    <p:extLst>
      <p:ext uri="{BB962C8B-B14F-4D97-AF65-F5344CB8AC3E}">
        <p14:creationId xmlns:p14="http://schemas.microsoft.com/office/powerpoint/2010/main" val="2627062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E4D2D9-0676-48F1-9247-161AA309D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76200"/>
            <a:ext cx="5565421" cy="41740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1742F8-A6DA-45DE-97FD-B2467B02F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58" y="76200"/>
            <a:ext cx="6353543" cy="36279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72C369-5F87-46E7-AAD5-BA5328587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27779" r="25675" b="14814"/>
          <a:stretch/>
        </p:blipFill>
        <p:spPr>
          <a:xfrm rot="16200000">
            <a:off x="4538133" y="3293533"/>
            <a:ext cx="3115734" cy="3937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9031828-E0FC-45BA-92C2-2567F79D4B3D}"/>
              </a:ext>
            </a:extLst>
          </p:cNvPr>
          <p:cNvSpPr txBox="1"/>
          <p:nvPr/>
        </p:nvSpPr>
        <p:spPr>
          <a:xfrm>
            <a:off x="9262363" y="5001892"/>
            <a:ext cx="269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V_highpower</a:t>
            </a:r>
            <a:r>
              <a:rPr lang="en-US" altLang="zh-CN" dirty="0"/>
              <a:t> = 200V</a:t>
            </a:r>
          </a:p>
          <a:p>
            <a:r>
              <a:rPr lang="en-US" altLang="zh-CN" dirty="0" err="1"/>
              <a:t>f_signal</a:t>
            </a:r>
            <a:r>
              <a:rPr lang="en-US" altLang="zh-CN" dirty="0"/>
              <a:t> = 2MHz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918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05DD93CD-831F-424B-981A-A6763378E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419" y="4990035"/>
            <a:ext cx="4353533" cy="10955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0DC29B-C19C-4633-8592-8ADEE6B61C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7" t="9754" r="14333" b="16666"/>
          <a:stretch/>
        </p:blipFill>
        <p:spPr>
          <a:xfrm>
            <a:off x="93132" y="76200"/>
            <a:ext cx="6705601" cy="50461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A8E0B08-005B-4724-9112-B6C71F82E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59" t="26441" r="39509" b="12064"/>
          <a:stretch/>
        </p:blipFill>
        <p:spPr>
          <a:xfrm>
            <a:off x="7040032" y="76200"/>
            <a:ext cx="5071533" cy="44196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9D398AE5-4F58-4F85-82D5-82FFC1A91F73}"/>
              </a:ext>
            </a:extLst>
          </p:cNvPr>
          <p:cNvSpPr/>
          <p:nvPr/>
        </p:nvSpPr>
        <p:spPr>
          <a:xfrm>
            <a:off x="8665632" y="5495466"/>
            <a:ext cx="254000" cy="25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9AE2083-CDA4-4EDC-9579-016871A72840}"/>
              </a:ext>
            </a:extLst>
          </p:cNvPr>
          <p:cNvSpPr/>
          <p:nvPr/>
        </p:nvSpPr>
        <p:spPr>
          <a:xfrm>
            <a:off x="9953519" y="5495466"/>
            <a:ext cx="25400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9E08116-63F2-4BFE-8187-48EAF3DD82BC}"/>
              </a:ext>
            </a:extLst>
          </p:cNvPr>
          <p:cNvSpPr/>
          <p:nvPr/>
        </p:nvSpPr>
        <p:spPr>
          <a:xfrm>
            <a:off x="11114406" y="5495466"/>
            <a:ext cx="254000" cy="2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C17D10D-86EA-4A8C-880D-30C17A1730E3}"/>
              </a:ext>
            </a:extLst>
          </p:cNvPr>
          <p:cNvSpPr/>
          <p:nvPr/>
        </p:nvSpPr>
        <p:spPr>
          <a:xfrm>
            <a:off x="546100" y="5283799"/>
            <a:ext cx="254000" cy="25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E6AD3EC-452B-4803-8D83-86A62292EACF}"/>
              </a:ext>
            </a:extLst>
          </p:cNvPr>
          <p:cNvSpPr/>
          <p:nvPr/>
        </p:nvSpPr>
        <p:spPr>
          <a:xfrm>
            <a:off x="1022558" y="5283799"/>
            <a:ext cx="25400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1E7CC05-6180-4AD8-B2F6-81906B81C439}"/>
              </a:ext>
            </a:extLst>
          </p:cNvPr>
          <p:cNvSpPr/>
          <p:nvPr/>
        </p:nvSpPr>
        <p:spPr>
          <a:xfrm>
            <a:off x="9826519" y="4554768"/>
            <a:ext cx="254000" cy="2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9C8F017-6F1A-400A-BC58-7F8DE9974ADD}"/>
              </a:ext>
            </a:extLst>
          </p:cNvPr>
          <p:cNvSpPr/>
          <p:nvPr/>
        </p:nvSpPr>
        <p:spPr>
          <a:xfrm>
            <a:off x="10303932" y="4555067"/>
            <a:ext cx="254000" cy="25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5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BD55D9-F239-48C2-B038-B59F86DB9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4" t="7707" r="12320" b="6544"/>
          <a:stretch/>
        </p:blipFill>
        <p:spPr>
          <a:xfrm>
            <a:off x="419451" y="1438714"/>
            <a:ext cx="5184395" cy="39805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C42E13-EDBD-48EE-85A8-FCE848A1D7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01" r="33201" b="45317"/>
          <a:stretch/>
        </p:blipFill>
        <p:spPr>
          <a:xfrm>
            <a:off x="7046751" y="1011494"/>
            <a:ext cx="2944537" cy="483501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1440487-E8FF-4A0B-A76F-EAC27F9D7345}"/>
              </a:ext>
            </a:extLst>
          </p:cNvPr>
          <p:cNvSpPr/>
          <p:nvPr/>
        </p:nvSpPr>
        <p:spPr>
          <a:xfrm>
            <a:off x="9143805" y="3174999"/>
            <a:ext cx="254000" cy="25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61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60079B-CD07-4C56-A79A-B539CA9A0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9908" r="16450" b="20244"/>
          <a:stretch/>
        </p:blipFill>
        <p:spPr>
          <a:xfrm>
            <a:off x="178964" y="129541"/>
            <a:ext cx="5125674" cy="377646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25DA19F-FED7-42BA-A650-AA28847F8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99" t="27278" r="28318" b="32967"/>
          <a:stretch/>
        </p:blipFill>
        <p:spPr>
          <a:xfrm>
            <a:off x="6314113" y="129541"/>
            <a:ext cx="5525045" cy="385054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A709FC-9F1D-449C-A7E3-4562FAC10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111" r="34519" b="44510"/>
          <a:stretch/>
        </p:blipFill>
        <p:spPr>
          <a:xfrm rot="16200000">
            <a:off x="4257621" y="2399021"/>
            <a:ext cx="3543014" cy="4803623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6B10673D-B50B-471F-BFB9-B51358C02A96}"/>
              </a:ext>
            </a:extLst>
          </p:cNvPr>
          <p:cNvSpPr/>
          <p:nvPr/>
        </p:nvSpPr>
        <p:spPr>
          <a:xfrm>
            <a:off x="6509662" y="5149215"/>
            <a:ext cx="254000" cy="25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083A2D6-5C55-44F8-86C5-4C44B704ACF2}"/>
              </a:ext>
            </a:extLst>
          </p:cNvPr>
          <p:cNvSpPr/>
          <p:nvPr/>
        </p:nvSpPr>
        <p:spPr>
          <a:xfrm>
            <a:off x="5110098" y="4895215"/>
            <a:ext cx="254000" cy="25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286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929CFE-CBD4-40F4-90B8-798AAC3C2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5" t="14435" r="18514" b="16086"/>
          <a:stretch/>
        </p:blipFill>
        <p:spPr>
          <a:xfrm>
            <a:off x="427838" y="1046526"/>
            <a:ext cx="6241410" cy="47649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4E80C9-EE7F-41CE-B9EF-DD53A03D6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01" r="33201" b="45317"/>
          <a:stretch/>
        </p:blipFill>
        <p:spPr>
          <a:xfrm>
            <a:off x="7692703" y="1046526"/>
            <a:ext cx="2944537" cy="483501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F4B4342C-AF54-4214-AE4E-7798EF6979E8}"/>
              </a:ext>
            </a:extLst>
          </p:cNvPr>
          <p:cNvSpPr/>
          <p:nvPr/>
        </p:nvSpPr>
        <p:spPr>
          <a:xfrm>
            <a:off x="9438818" y="976463"/>
            <a:ext cx="254000" cy="25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13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76A76-1D98-4874-AF27-021BCD2E4F9C}"/>
              </a:ext>
            </a:extLst>
          </p:cNvPr>
          <p:cNvSpPr txBox="1">
            <a:spLocks/>
          </p:cNvSpPr>
          <p:nvPr/>
        </p:nvSpPr>
        <p:spPr>
          <a:xfrm>
            <a:off x="3379501" y="2850885"/>
            <a:ext cx="5432998" cy="1156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问题分析与方案梳理</a:t>
            </a:r>
          </a:p>
        </p:txBody>
      </p:sp>
    </p:spTree>
    <p:extLst>
      <p:ext uri="{BB962C8B-B14F-4D97-AF65-F5344CB8AC3E}">
        <p14:creationId xmlns:p14="http://schemas.microsoft.com/office/powerpoint/2010/main" val="34203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20AA711-8969-4848-A6B3-A518EA8FD0A1}"/>
              </a:ext>
            </a:extLst>
          </p:cNvPr>
          <p:cNvSpPr txBox="1"/>
          <p:nvPr/>
        </p:nvSpPr>
        <p:spPr>
          <a:xfrm>
            <a:off x="2692399" y="2967335"/>
            <a:ext cx="897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高压电源输入端电压脉冲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输入电压升高，输出电流增大时，输出波形改变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半桥输出第一个信号幅值比其他的大</a:t>
            </a:r>
          </a:p>
        </p:txBody>
      </p:sp>
    </p:spTree>
    <p:extLst>
      <p:ext uri="{BB962C8B-B14F-4D97-AF65-F5344CB8AC3E}">
        <p14:creationId xmlns:p14="http://schemas.microsoft.com/office/powerpoint/2010/main" val="30499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160</Words>
  <Application>Microsoft Office PowerPoint</Application>
  <PresentationFormat>宽屏</PresentationFormat>
  <Paragraphs>40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实验进展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实验进展</dc:title>
  <dc:creator>浦 航</dc:creator>
  <cp:lastModifiedBy>浦 航</cp:lastModifiedBy>
  <cp:revision>21</cp:revision>
  <dcterms:created xsi:type="dcterms:W3CDTF">2021-03-07T04:23:29Z</dcterms:created>
  <dcterms:modified xsi:type="dcterms:W3CDTF">2021-03-07T13:55:36Z</dcterms:modified>
</cp:coreProperties>
</file>